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.png" ContentType="image/png"/>
  <Override PartName="/ppt/media/image25.png" ContentType="image/png"/>
  <Override PartName="/ppt/media/image12.png" ContentType="image/png"/>
  <Override PartName="/ppt/media/image10.png" ContentType="image/png"/>
  <Override PartName="/ppt/media/image26.png" ContentType="image/png"/>
  <Override PartName="/ppt/media/image3.png" ContentType="image/png"/>
  <Override PartName="/ppt/media/image13.png" ContentType="image/png"/>
  <Override PartName="/ppt/media/image11.png" ContentType="image/png"/>
  <Override PartName="/ppt/media/image1.png" ContentType="image/png"/>
  <Override PartName="/ppt/media/image24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17.png" ContentType="image/png"/>
  <Override PartName="/ppt/media/image7.png" ContentType="image/png"/>
  <Override PartName="/ppt/media/image6.png" ContentType="image/png"/>
  <Override PartName="/ppt/media/image16.png" ContentType="image/png"/>
  <Override PartName="/ppt/media/image20.png" ContentType="image/png"/>
  <Override PartName="/ppt/media/image8.png" ContentType="image/png"/>
  <Override PartName="/ppt/media/image18.png" ContentType="image/png"/>
  <Override PartName="/ppt/media/image19.png" ContentType="image/png"/>
  <Override PartName="/ppt/media/image9.png" ContentType="image/png"/>
  <Override PartName="/ppt/media/image21.png" ContentType="image/png"/>
  <Override PartName="/ppt/media/image22.png" ContentType="image/png"/>
  <Override PartName="/ppt/media/image23.png" ContentType="image/png"/>
  <Override PartName="/ppt/_rels/presentation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27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6.xml.rels" ContentType="application/vnd.openxmlformats-package.relationships+xml"/>
  <Override PartName="/ppt/slides/_rels/slide10.xml.rels" ContentType="application/vnd.openxmlformats-package.relationships+xml"/>
  <Override PartName="/ppt/slides/_rels/slide12.xml.rels" ContentType="application/vnd.openxmlformats-package.relationships+xml"/>
  <Override PartName="/ppt/slides/_rels/slide1.xml.rels" ContentType="application/vnd.openxmlformats-package.relationships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0FBB5F-589F-44A7-A507-A20DBB6A2B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A89DDF-68EA-4662-B9D7-0CD7C2209B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72C9E74-FE07-4BFB-8CBC-6A5A7F52198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A782AF-B065-4879-ACFB-1519E20E7EE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A175A4-5B3F-498C-B7F4-1CE2A68072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2C4C7E-57FA-41B9-B310-71C98FFAB6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B7DD92-8719-4928-A0AE-B51CCCFCD2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3ECB380-793B-4658-888E-4428687867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2B1183-68ED-4080-8C50-7A963AD291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241763-61E1-4E1E-BFA4-692A8EAE3B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0FE0D8-4C60-4B23-A374-D8142C7B7C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793B13-0180-401D-8E76-332C4E8C22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71D385-5BC8-4A03-AAA4-F1A411CFC0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FCE1D05-518C-4B7D-9EB6-157EAA6E74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5B2384-649C-4D52-B5FF-52E2C3188D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57E3C0-0E46-4DCC-A754-8D79F05D68C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9C2F67-9B90-4067-B71F-DA04A91D01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CC1CCC0-1030-437C-9402-6ADB278471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CE669C8-70ED-4FAE-BFDD-779FA3CD5A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0C8693F-4090-42EF-B8AD-AEE9CE9054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989A56C-92AC-47BA-86C6-6FCCF86241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42643C8-F1EE-4F57-ADB7-67728F4548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532737-312F-4023-99CF-E25A784FC2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A56D0AE-8F89-4D26-8ECF-AC573859DC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17E1353-528C-4FE5-BC21-6B87D8287E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F5E37BB-92B5-4EEF-A27E-1BAAB0466C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E448EBD-0F32-4751-8A80-09CFB5BA22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1E269DA-54D3-4F9C-9D86-448256887E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EBA8FB7-E831-4269-B71C-51A2558B09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3C34912-ED3D-4D6D-8890-79ADDBF1606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59BB88-906E-4B51-BB77-D569AAB891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9CF111-6FC3-454B-9011-00996EB164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31B6B9-CA38-4576-8B29-778840B637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34691C-03FC-4025-8C16-862F6A53E3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816526-1C68-43CD-8532-54E15BEC87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FA205A-B017-4D19-ABCA-72D068D06A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t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1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21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A0F9577D-8712-41CB-A94D-B74C1C4B195D}" type="slidenum">
              <a:rPr b="0" lang="en-IN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"/>
          <p:cNvSpPr/>
          <p:nvPr/>
        </p:nvSpPr>
        <p:spPr>
          <a:xfrm>
            <a:off x="1440000" y="108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"/>
          <p:cNvSpPr/>
          <p:nvPr/>
        </p:nvSpPr>
        <p:spPr>
          <a:xfrm>
            <a:off x="7380000" y="396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9000000" y="270000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-180000" y="243000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"/>
          <p:cNvSpPr/>
          <p:nvPr/>
        </p:nvSpPr>
        <p:spPr>
          <a:xfrm>
            <a:off x="540000" y="108000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"/>
          <p:cNvSpPr/>
          <p:nvPr/>
        </p:nvSpPr>
        <p:spPr>
          <a:xfrm>
            <a:off x="0" y="126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"/>
          <p:cNvSpPr/>
          <p:nvPr/>
        </p:nvSpPr>
        <p:spPr>
          <a:xfrm>
            <a:off x="0" y="522000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"/>
          <p:cNvSpPr/>
          <p:nvPr/>
        </p:nvSpPr>
        <p:spPr>
          <a:xfrm>
            <a:off x="9720000" y="468000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"/>
          <p:cNvSpPr/>
          <p:nvPr/>
        </p:nvSpPr>
        <p:spPr>
          <a:xfrm>
            <a:off x="9540000" y="342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"/>
          <p:cNvSpPr/>
          <p:nvPr/>
        </p:nvSpPr>
        <p:spPr>
          <a:xfrm>
            <a:off x="8100000" y="468000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"/>
          <p:cNvSpPr/>
          <p:nvPr/>
        </p:nvSpPr>
        <p:spPr>
          <a:xfrm>
            <a:off x="7920000" y="540000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360" y="36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 flipH="1">
            <a:off x="-2880" y="0"/>
            <a:ext cx="10080360" cy="5670360"/>
          </a:xfrm>
          <a:prstGeom prst="rect">
            <a:avLst/>
          </a:prstGeom>
          <a:gradFill rotWithShape="0">
            <a:gsLst>
              <a:gs pos="0">
                <a:srgbClr val="ffffff">
                  <a:alpha val="90196"/>
                </a:srgbClr>
              </a:gs>
              <a:gs pos="75000">
                <a:srgbClr val="ffffff">
                  <a:alpha val="20000"/>
                </a:srgbClr>
              </a:gs>
              <a:gs pos="100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18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756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766BD5AC-0DB8-4BCD-ACF1-CC0208C9C35D}" type="slidenum">
              <a:rPr b="0" lang="en-IN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1440360" y="108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7380360" y="396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9000360" y="270036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-179640" y="243036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540360" y="108036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360" y="126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360" y="522036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"/>
          <p:cNvSpPr/>
          <p:nvPr/>
        </p:nvSpPr>
        <p:spPr>
          <a:xfrm>
            <a:off x="9720360" y="468036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9540360" y="342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8100360" y="468036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7920360" y="540036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dt" idx="4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ftr" idx="5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sldNum" idx="6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FCF6EADD-D579-4EC3-A003-00D130993694}" type="slidenum">
              <a:rPr b="0" lang="en-IN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"/>
          <p:cNvSpPr/>
          <p:nvPr/>
        </p:nvSpPr>
        <p:spPr>
          <a:xfrm>
            <a:off x="0" y="360"/>
            <a:ext cx="10080000" cy="566964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 flipH="1">
            <a:off x="-2520" y="0"/>
            <a:ext cx="10080360" cy="5670360"/>
          </a:xfrm>
          <a:prstGeom prst="rect">
            <a:avLst/>
          </a:prstGeom>
          <a:gradFill rotWithShape="0">
            <a:gsLst>
              <a:gs pos="0">
                <a:srgbClr val="ffffff">
                  <a:alpha val="90196"/>
                </a:srgbClr>
              </a:gs>
              <a:gs pos="75000">
                <a:srgbClr val="ffffff">
                  <a:alpha val="20000"/>
                </a:srgbClr>
              </a:gs>
              <a:gs pos="100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0" y="1260360"/>
            <a:ext cx="10260000" cy="449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18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56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53A35186-8D58-46F4-9BD7-1CAB7ED86EC7}" type="slidenum">
              <a:rPr b="0" lang="en-IN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1440360" y="108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7380360" y="396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540360" y="108036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360" y="126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 idx="7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 idx="8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 idx="9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4637537D-1548-4336-9C17-ED375D595770}" type="slidenum">
              <a:rPr b="0" lang="en-IN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Kubernetes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Why Kubernetes ?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buNone/>
            </a:pP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What Kubernetes ? 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buNone/>
            </a:pP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How Kubernetes ? 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7200000" y="5040000"/>
            <a:ext cx="238428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N" sz="1800" spc="-1" strike="noStrike">
                <a:solidFill>
                  <a:srgbClr val="ffffff"/>
                </a:solidFill>
                <a:highlight>
                  <a:srgbClr val="bf0041"/>
                </a:highlight>
                <a:latin typeface="Arial"/>
              </a:rPr>
              <a:t>By Emost Run Team</a:t>
            </a:r>
            <a:endParaRPr b="1" lang="en-IN" sz="1800" spc="-1" strike="noStrike">
              <a:solidFill>
                <a:srgbClr val="ffffff"/>
              </a:solidFill>
              <a:highlight>
                <a:srgbClr val="bf0041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But 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1547640" y="1440000"/>
            <a:ext cx="6984360" cy="360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456120"/>
            <a:ext cx="10079640" cy="45788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What is Kubernetes 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540000" y="361800"/>
            <a:ext cx="9127800" cy="4958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We need someone to manage container then we have multiple options 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Like 1</a:t>
            </a:r>
            <a:r>
              <a:rPr b="0" lang="en-IN" sz="2400" spc="-1" strike="noStrike" baseline="33000">
                <a:solidFill>
                  <a:srgbClr val="000000"/>
                </a:solidFill>
                <a:latin typeface="Arial"/>
              </a:rPr>
              <a:t>st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 tool given by Docker i.e Docker swarm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en-IN" sz="2400" spc="-1" strike="noStrike" baseline="33000">
                <a:solidFill>
                  <a:srgbClr val="000000"/>
                </a:solidFill>
                <a:latin typeface="Arial"/>
              </a:rPr>
              <a:t>nd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 Kubernetes, created by Google and now its open sourced, they donated it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We use Kubernetes because it gives more functionalities and has UI 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A guy Kubernetes which Says 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540000" y="1835280"/>
            <a:ext cx="9113040" cy="28447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What Kubernetes does 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1313280" y="1620000"/>
            <a:ext cx="7326720" cy="360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0"/>
            <a:ext cx="10079640" cy="53204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837720"/>
            <a:ext cx="10079640" cy="3911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0"/>
            <a:ext cx="10080000" cy="5333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0"/>
            <a:ext cx="10079640" cy="55436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Earlier we have VM’s virtual machines but with them there were may problems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4512240" y="1980000"/>
            <a:ext cx="5387760" cy="2880000"/>
          </a:xfrm>
          <a:prstGeom prst="rect">
            <a:avLst/>
          </a:prstGeom>
          <a:ln w="18000">
            <a:noFill/>
          </a:ln>
        </p:spPr>
      </p:pic>
      <p:pic>
        <p:nvPicPr>
          <p:cNvPr id="164" name="" descr="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1044000" y="1308960"/>
            <a:ext cx="3038040" cy="42116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60" y="0"/>
            <a:ext cx="10079640" cy="54601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751320"/>
            <a:ext cx="10079640" cy="44521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187920"/>
            <a:ext cx="10079640" cy="51638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Architecture of Kubernetes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93480" y="1440000"/>
            <a:ext cx="9079560" cy="41990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Working of Kubernetes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721440" y="1440000"/>
            <a:ext cx="8636760" cy="360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65760" y="1438920"/>
            <a:ext cx="9164880" cy="38628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60" y="434880"/>
            <a:ext cx="10079640" cy="4841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Some Concepts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So Docker came into 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picture, which create container </a:t>
            </a:r>
            <a:r>
              <a:rPr b="0" lang="en-IN" sz="33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1360080" y="1292760"/>
            <a:ext cx="6919920" cy="4107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1670400" y="360"/>
            <a:ext cx="6836040" cy="56696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151920"/>
            <a:ext cx="10079640" cy="52984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53800"/>
            <a:ext cx="10079640" cy="55944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48600" y="78480"/>
            <a:ext cx="10079640" cy="55915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60" y="0"/>
            <a:ext cx="10079640" cy="54280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84960" y="188280"/>
            <a:ext cx="9879120" cy="51811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Application>LibreOffice/7.5.4.2$MacOSX_AARCH64 LibreOffice_project/36ccfdc35048b057fd9854c757a8b67ec53977b6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2024-01-01T15:36:04Z</dcterms:created>
  <dc:creator/>
  <dc:description/>
  <dc:language>en-IN</dc:language>
  <cp:lastModifiedBy/>
  <dcterms:modified xsi:type="dcterms:W3CDTF">2024-01-02T12:07:00Z</dcterms:modified>
  <cp:revision>4</cp:revision>
  <dc:subject/>
  <dc:title>Lights</dc:title>
</cp:coreProperties>
</file>